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31"/>
    <p:restoredTop sz="96405"/>
  </p:normalViewPr>
  <p:slideViewPr>
    <p:cSldViewPr snapToGrid="0" snapToObjects="1">
      <p:cViewPr>
        <p:scale>
          <a:sx n="38" d="100"/>
          <a:sy n="38" d="100"/>
        </p:scale>
        <p:origin x="5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73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549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30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1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99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77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54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09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204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50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22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7E5ED-5051-F441-A4F9-3BD63721EEE7}" type="datetimeFigureOut">
              <a:rPr lang="es-ES" smtClean="0"/>
              <a:t>7/9/21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A8232-34F6-8844-AA38-00F301CD30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63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4860698-6A05-6C40-94E7-3558E1CFE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6459"/>
            <a:ext cx="24382414" cy="65019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5A506BF-5A03-C745-A729-47EC7A982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02" y="909031"/>
            <a:ext cx="6290729" cy="62240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98A8C7A6-23D3-8345-B343-3121D6B29A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1963" y="737105"/>
            <a:ext cx="3530600" cy="8128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83FCFD87-3C3B-DA48-A810-9F374E42A4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8117" y="11353796"/>
            <a:ext cx="10917083" cy="192391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C75DCDA-1FE4-7647-B714-AD63275464C2}"/>
              </a:ext>
            </a:extLst>
          </p:cNvPr>
          <p:cNvSpPr txBox="1"/>
          <p:nvPr/>
        </p:nvSpPr>
        <p:spPr>
          <a:xfrm>
            <a:off x="4150450" y="13062229"/>
            <a:ext cx="1608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kern="1700" spc="2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FONDO EUROPEO DE DESARROLLO REGIONAL "Una manera de hacer Europa” Promover el desarrollo tecnológico, la innovación y una investigación de calidad</a:t>
            </a:r>
          </a:p>
        </p:txBody>
      </p:sp>
    </p:spTree>
    <p:extLst>
      <p:ext uri="{BB962C8B-B14F-4D97-AF65-F5344CB8AC3E}">
        <p14:creationId xmlns:p14="http://schemas.microsoft.com/office/powerpoint/2010/main" val="1059164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50B4B6A095C847873C3243432DD20A" ma:contentTypeVersion="13" ma:contentTypeDescription="Crear nuevo documento." ma:contentTypeScope="" ma:versionID="7b12b70bf82cc47a7477f601f5cef796">
  <xsd:schema xmlns:xsd="http://www.w3.org/2001/XMLSchema" xmlns:xs="http://www.w3.org/2001/XMLSchema" xmlns:p="http://schemas.microsoft.com/office/2006/metadata/properties" xmlns:ns2="89998b65-0d8f-4d01-a28d-84e6a58e50f1" xmlns:ns3="6606fb71-feb9-463d-82c8-35ef54fa658c" targetNamespace="http://schemas.microsoft.com/office/2006/metadata/properties" ma:root="true" ma:fieldsID="c6ede295a6f42fac6403e64c31dad005" ns2:_="" ns3:_="">
    <xsd:import namespace="89998b65-0d8f-4d01-a28d-84e6a58e50f1"/>
    <xsd:import namespace="6606fb71-feb9-463d-82c8-35ef54fa6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8b65-0d8f-4d01-a28d-84e6a58e5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6fb71-feb9-463d-82c8-35ef54fa6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E59782-5678-48A2-91C1-E87C64CDA3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6E9A11-BB8B-4812-AAF1-0719C9CA02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7F58E9-1E41-49DF-939B-243A8CA63C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8b65-0d8f-4d01-a28d-84e6a58e50f1"/>
    <ds:schemaRef ds:uri="6606fb71-feb9-463d-82c8-35ef54fa65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24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8</cp:revision>
  <dcterms:created xsi:type="dcterms:W3CDTF">2020-09-17T09:20:20Z</dcterms:created>
  <dcterms:modified xsi:type="dcterms:W3CDTF">2021-09-07T19:25:06Z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0x010100CC50B4B6A095C847873C3243432DD20A</vt:lpwstr>
  </property>
</Properties>
</file>