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31"/>
    <p:restoredTop sz="96405"/>
  </p:normalViewPr>
  <p:slideViewPr>
    <p:cSldViewPr snapToGrid="0" snapToObjects="1">
      <p:cViewPr>
        <p:scale>
          <a:sx n="38" d="100"/>
          <a:sy n="38" d="100"/>
        </p:scale>
        <p:origin x="5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802" y="2244726"/>
            <a:ext cx="18286810" cy="4775200"/>
          </a:xfrm>
        </p:spPr>
        <p:txBody>
          <a:bodyPr anchor="b"/>
          <a:lstStyle>
            <a:lvl1pPr algn="ctr">
              <a:defRPr sz="119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802" y="7204076"/>
            <a:ext cx="1828681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73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549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8664" y="730250"/>
            <a:ext cx="5257458" cy="1162367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291" y="730250"/>
            <a:ext cx="15467593" cy="1162367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3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010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592" y="3419477"/>
            <a:ext cx="21029831" cy="5705474"/>
          </a:xfrm>
        </p:spPr>
        <p:txBody>
          <a:bodyPr anchor="b"/>
          <a:lstStyle>
            <a:lvl1pPr>
              <a:defRPr sz="119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592" y="9178927"/>
            <a:ext cx="21029831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35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709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063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41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177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12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48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4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0997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291" y="3651250"/>
            <a:ext cx="10362526" cy="87026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3596" y="3651250"/>
            <a:ext cx="10362526" cy="87026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977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254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509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20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5701" y="1974851"/>
            <a:ext cx="1234359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50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8" y="914400"/>
            <a:ext cx="7863962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5701" y="1974851"/>
            <a:ext cx="1234359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354" indent="0">
              <a:buNone/>
              <a:defRPr sz="5600"/>
            </a:lvl2pPr>
            <a:lvl3pPr marL="1828709" indent="0">
              <a:buNone/>
              <a:defRPr sz="4800"/>
            </a:lvl3pPr>
            <a:lvl4pPr marL="2743063" indent="0">
              <a:buNone/>
              <a:defRPr sz="4000"/>
            </a:lvl4pPr>
            <a:lvl5pPr marL="3657417" indent="0">
              <a:buNone/>
              <a:defRPr sz="4000"/>
            </a:lvl5pPr>
            <a:lvl6pPr marL="4571771" indent="0">
              <a:buNone/>
              <a:defRPr sz="4000"/>
            </a:lvl6pPr>
            <a:lvl7pPr marL="5486126" indent="0">
              <a:buNone/>
              <a:defRPr sz="4000"/>
            </a:lvl7pPr>
            <a:lvl8pPr marL="6400480" indent="0">
              <a:buNone/>
              <a:defRPr sz="4000"/>
            </a:lvl8pPr>
            <a:lvl9pPr marL="7314834" indent="0">
              <a:buNone/>
              <a:defRPr sz="4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468" y="4114800"/>
            <a:ext cx="7863962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354" indent="0">
              <a:buNone/>
              <a:defRPr sz="2800"/>
            </a:lvl2pPr>
            <a:lvl3pPr marL="1828709" indent="0">
              <a:buNone/>
              <a:defRPr sz="2400"/>
            </a:lvl3pPr>
            <a:lvl4pPr marL="2743063" indent="0">
              <a:buNone/>
              <a:defRPr sz="2000"/>
            </a:lvl4pPr>
            <a:lvl5pPr marL="3657417" indent="0">
              <a:buNone/>
              <a:defRPr sz="2000"/>
            </a:lvl5pPr>
            <a:lvl6pPr marL="4571771" indent="0">
              <a:buNone/>
              <a:defRPr sz="2000"/>
            </a:lvl6pPr>
            <a:lvl7pPr marL="5486126" indent="0">
              <a:buNone/>
              <a:defRPr sz="2000"/>
            </a:lvl7pPr>
            <a:lvl8pPr marL="6400480" indent="0">
              <a:buNone/>
              <a:defRPr sz="2000"/>
            </a:lvl8pPr>
            <a:lvl9pPr marL="7314834" indent="0">
              <a:buNone/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322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291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E5ED-5051-F441-A4F9-3BD63721EEE7}" type="datetimeFigureOut">
              <a:rPr lang="es-ES" smtClean="0"/>
              <a:t>7/9/21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6675" y="12712701"/>
            <a:ext cx="822906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0079" y="12712701"/>
            <a:ext cx="5486043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A8232-34F6-8844-AA38-00F301CD30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763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4860698-6A05-6C40-94E7-3558E1CFE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36459"/>
            <a:ext cx="24382414" cy="6501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5A506BF-5A03-C745-A729-47EC7A982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302" y="909031"/>
            <a:ext cx="6290729" cy="62240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98A8C7A6-23D3-8345-B343-3121D6B29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1963" y="737105"/>
            <a:ext cx="3530600" cy="81280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3FCFD87-3C3B-DA48-A810-9F374E42A4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58117" y="11353796"/>
            <a:ext cx="10917083" cy="1923912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C75DCDA-1FE4-7647-B714-AD63275464C2}"/>
              </a:ext>
            </a:extLst>
          </p:cNvPr>
          <p:cNvSpPr txBox="1"/>
          <p:nvPr/>
        </p:nvSpPr>
        <p:spPr>
          <a:xfrm>
            <a:off x="4150450" y="13062229"/>
            <a:ext cx="16081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kern="1700" spc="2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FONDO EUROPEO DE DESARROLLO REGIONAL "Una manera de hacer Europa” Promover el desarrollo tecnológico, la innovación y una investigación de calidad</a:t>
            </a:r>
          </a:p>
        </p:txBody>
      </p:sp>
    </p:spTree>
    <p:extLst>
      <p:ext uri="{BB962C8B-B14F-4D97-AF65-F5344CB8AC3E}">
        <p14:creationId xmlns:p14="http://schemas.microsoft.com/office/powerpoint/2010/main" val="10591642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50B4B6A095C847873C3243432DD20A" ma:contentTypeVersion="13" ma:contentTypeDescription="Crear nuevo documento." ma:contentTypeScope="" ma:versionID="7b12b70bf82cc47a7477f601f5cef796">
  <xsd:schema xmlns:xsd="http://www.w3.org/2001/XMLSchema" xmlns:xs="http://www.w3.org/2001/XMLSchema" xmlns:p="http://schemas.microsoft.com/office/2006/metadata/properties" xmlns:ns2="89998b65-0d8f-4d01-a28d-84e6a58e50f1" xmlns:ns3="6606fb71-feb9-463d-82c8-35ef54fa658c" targetNamespace="http://schemas.microsoft.com/office/2006/metadata/properties" ma:root="true" ma:fieldsID="c6ede295a6f42fac6403e64c31dad005" ns2:_="" ns3:_="">
    <xsd:import namespace="89998b65-0d8f-4d01-a28d-84e6a58e50f1"/>
    <xsd:import namespace="6606fb71-feb9-463d-82c8-35ef54fa6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998b65-0d8f-4d01-a28d-84e6a58e50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6fb71-feb9-463d-82c8-35ef54fa658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E59782-5678-48A2-91C1-E87C64CDA3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26E9A11-BB8B-4812-AAF1-0719C9CA02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F58E9-1E41-49DF-939B-243A8CA63C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998b65-0d8f-4d01-a28d-84e6a58e50f1"/>
    <ds:schemaRef ds:uri="6606fb71-feb9-463d-82c8-35ef54fa6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24</Words>
  <Application>Microsoft Macintosh PowerPoint</Application>
  <PresentationFormat>Personalizado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8</cp:revision>
  <dcterms:created xsi:type="dcterms:W3CDTF">2020-09-17T09:20:20Z</dcterms:created>
  <dcterms:modified xsi:type="dcterms:W3CDTF">2021-09-07T19:25:06Z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0x010100CC50B4B6A095C847873C3243432DD20A</vt:lpwstr>
  </property>
</Properties>
</file>